
<file path=[Content_Types].xml><?xml version="1.0" encoding="utf-8"?>
<Types xmlns="http://schemas.openxmlformats.org/package/2006/content-types"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9" r:id="rId3"/>
    <p:sldId id="260" r:id="rId4"/>
    <p:sldId id="262" r:id="rId5"/>
    <p:sldId id="256" r:id="rId6"/>
    <p:sldId id="257" r:id="rId7"/>
    <p:sldId id="261" r:id="rId8"/>
    <p:sldId id="264" r:id="rId9"/>
    <p:sldId id="263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091" autoAdjust="0"/>
    <p:restoredTop sz="94660"/>
  </p:normalViewPr>
  <p:slideViewPr>
    <p:cSldViewPr snapToGrid="0">
      <p:cViewPr varScale="1">
        <p:scale>
          <a:sx n="132" d="100"/>
          <a:sy n="132" d="100"/>
        </p:scale>
        <p:origin x="132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C2FFFF-7F3C-416F-A109-47E7A901E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2A908AF-AEEF-4D42-B19A-9429D152C4F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7F1180-5EAE-47CB-99DE-6ACCC16A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CCC385-C31E-46CA-AD3C-22FFF74427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C3F87B-C432-4E57-BDB5-BE711CAE2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596806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3385F-CB60-43E2-BFD4-6138700C7F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FDE0F5-27F7-443B-9914-3A9E076F8BD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B4E881-A0A0-4813-B853-55107C595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7D9043-C68A-49E6-B1B9-4A68D44B0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65977E-1ACD-4A2C-B943-FBCBB3F42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37964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D7FC418-3DD1-4236-9548-794178C16C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42682C4-7B1D-4B8A-ACBF-4CCECA5EE0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12ED16-EA65-4D6B-A7E1-845F7791B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E7DBBD-3BB2-4826-8726-D5B57FC18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5618C-EEA1-4092-B436-875EC4B5D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329086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F7A7B9-A0D6-4E95-BDD6-14C53CFD1D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7A766E-E060-4F7E-ADC0-360A601139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8B6980-4731-4785-A8EB-BFD8C6DD34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4ECE2E-7D1D-4438-B223-A054D7F21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1A4C32-A5B5-456D-8D2D-151AF90B8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153382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B7633D-96B6-4E0D-A403-9F5374E5F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B7E02-3E83-4A85-B39C-1BC3E6C54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D0771-DB09-404E-A52F-162EF59FD2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F3DCAA-1AD5-4044-BAC9-E037F006A8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25783E-D487-45B0-A841-418E37F5C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54450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7EC0AF-D805-442C-A322-2CB804773B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BDD334-BCB3-43DE-AB0A-EA641EA270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E645F3-1EAF-4FEC-B164-6811652B92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D0BABC-01C0-4BED-A764-36109CE153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11537D-5183-4C76-8EA2-FF23E286F3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B09F54-1AEF-4824-A08A-2E661BEB9F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151205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B8A07-8873-4FE2-B739-5A299B9509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50AC69-AA0C-46F6-9219-0BD4A07EE6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8A1E45-B92D-455E-9CB1-26D5F62487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27097A7-04C1-4A5E-B08C-E8A10052D2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A9F0ED-869C-4F7B-B5E6-64E3717D97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D5D470-0ACD-4687-BBDD-9A3C0BD32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7475749-1239-4E0E-A6D6-43566FB77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EF601F1-A285-48D9-97FD-89CE09D25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81591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EE3B9-BE00-442E-92ED-755E86DFE8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B20302-DA25-4531-A46B-E681B4ADB5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E66398B-2EE5-4060-BAD8-1D2920593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CD71D5-6C1A-48E9-B82D-A90B58F7E7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00909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5B0ABE-D08F-40E4-B392-D2FA87E1E8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4BEF5-EB33-47C6-8517-35B4495CC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9A0432-CC24-474C-ACDC-CEA54B07F5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8008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847B1-62AE-464C-B438-337895C72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2936A6-1FD2-4945-BD63-B883AD959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43F9D54-3ABF-4980-A6C7-A14033DC6C3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E048D3-C0BC-48BF-8C29-9730A7AB47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420AEA-9F77-4E9F-88F3-7988153647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703EA04-4787-4383-B2BC-BBA936DB9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809520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7A2FC-E641-41D5-8F0E-5E7FAE158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11DCACB-B14D-48C3-ACDA-B460E5DCDE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38CD0-4112-460C-9B32-FE5F9DC0E3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54F058-A18A-47A2-848E-DAA64899C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296F0A-5448-4A8F-89EA-22ABB3CF64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CE3DDC1-DF85-46B0-BE0F-018BB2FC2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63140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DB78567-0DD4-4104-921E-E11286725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556CEE-6D65-4F6C-8FC6-79DD545311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32CE9-8F6B-48F2-9493-E8BE52EBB1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399B47-1966-4574-8D66-32CAAD5EDC22}" type="datetimeFigureOut">
              <a:rPr lang="en-CA" smtClean="0"/>
              <a:t>2019-06-24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816052-0E5B-4276-80CB-FDC0810150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F5C1BB-B06B-4893-AC96-2A4E7A4E34B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DD3A17-5BC8-4AD0-B0FA-0F24DA84BFC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5394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Final-expedition-return.mp4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544868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436C-8D4C-4A16-A05E-3866579F7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042536"/>
            <a:ext cx="9144000" cy="2387600"/>
          </a:xfrm>
        </p:spPr>
        <p:txBody>
          <a:bodyPr>
            <a:normAutofit fontScale="90000"/>
          </a:bodyPr>
          <a:lstStyle/>
          <a:p>
            <a:br>
              <a:rPr lang="en-CA" b="1" dirty="0"/>
            </a:br>
            <a:r>
              <a:rPr lang="en-CA" sz="6700" b="1" dirty="0" err="1"/>
              <a:t>expedition_one</a:t>
            </a:r>
            <a:br>
              <a:rPr lang="en-CA" b="1" dirty="0"/>
            </a:br>
            <a:r>
              <a:rPr lang="en-CA" b="1" dirty="0"/>
              <a:t>over and out</a:t>
            </a:r>
          </a:p>
        </p:txBody>
      </p:sp>
    </p:spTree>
    <p:extLst>
      <p:ext uri="{BB962C8B-B14F-4D97-AF65-F5344CB8AC3E}">
        <p14:creationId xmlns:p14="http://schemas.microsoft.com/office/powerpoint/2010/main" val="25754903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82E763-7CC7-4627-9602-BE48747C9203}"/>
              </a:ext>
            </a:extLst>
          </p:cNvPr>
          <p:cNvSpPr txBox="1"/>
          <p:nvPr/>
        </p:nvSpPr>
        <p:spPr>
          <a:xfrm>
            <a:off x="2909166" y="2659559"/>
            <a:ext cx="572592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>
                <a:solidFill>
                  <a:schemeClr val="bg1"/>
                </a:solidFill>
              </a:rPr>
              <a:t>… End of transmission …</a:t>
            </a:r>
          </a:p>
        </p:txBody>
      </p:sp>
    </p:spTree>
    <p:extLst>
      <p:ext uri="{BB962C8B-B14F-4D97-AF65-F5344CB8AC3E}">
        <p14:creationId xmlns:p14="http://schemas.microsoft.com/office/powerpoint/2010/main" val="12110049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F82E763-7CC7-4627-9602-BE48747C9203}"/>
              </a:ext>
            </a:extLst>
          </p:cNvPr>
          <p:cNvSpPr txBox="1"/>
          <p:nvPr/>
        </p:nvSpPr>
        <p:spPr>
          <a:xfrm>
            <a:off x="2909166" y="2659559"/>
            <a:ext cx="637366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sz="4400" dirty="0">
                <a:solidFill>
                  <a:schemeClr val="bg1"/>
                </a:solidFill>
              </a:rPr>
              <a:t>… Incoming transmission …</a:t>
            </a:r>
          </a:p>
        </p:txBody>
      </p:sp>
    </p:spTree>
    <p:extLst>
      <p:ext uri="{BB962C8B-B14F-4D97-AF65-F5344CB8AC3E}">
        <p14:creationId xmlns:p14="http://schemas.microsoft.com/office/powerpoint/2010/main" val="2797284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inal-expedition-return">
            <a:hlinkClick r:id="" action="ppaction://media"/>
            <a:extLst>
              <a:ext uri="{FF2B5EF4-FFF2-40B4-BE49-F238E27FC236}">
                <a16:creationId xmlns:a16="http://schemas.microsoft.com/office/drawing/2014/main" id="{36F27F6A-0F1D-4BA9-AE51-5AE5414B393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3628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9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C40922D-86CE-4C8E-9990-975A4A4BA389}"/>
              </a:ext>
            </a:extLst>
          </p:cNvPr>
          <p:cNvSpPr txBox="1"/>
          <p:nvPr/>
        </p:nvSpPr>
        <p:spPr>
          <a:xfrm>
            <a:off x="617838" y="675503"/>
            <a:ext cx="1109636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9600" dirty="0">
                <a:hlinkClick r:id="rId2" action="ppaction://hlinkfil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 to video</a:t>
            </a:r>
            <a:endParaRPr lang="en-CA" sz="9600" dirty="0"/>
          </a:p>
        </p:txBody>
      </p:sp>
    </p:spTree>
    <p:extLst>
      <p:ext uri="{BB962C8B-B14F-4D97-AF65-F5344CB8AC3E}">
        <p14:creationId xmlns:p14="http://schemas.microsoft.com/office/powerpoint/2010/main" val="14236000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B436C-8D4C-4A16-A05E-3866579F74D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/>
          <a:lstStyle/>
          <a:p>
            <a:r>
              <a:rPr lang="en-CA" b="1" dirty="0" err="1"/>
              <a:t>expedition_one</a:t>
            </a:r>
            <a:br>
              <a:rPr lang="en-CA" b="1" dirty="0"/>
            </a:br>
            <a:endParaRPr lang="en-CA" b="1" dirty="0"/>
          </a:p>
        </p:txBody>
      </p:sp>
    </p:spTree>
    <p:extLst>
      <p:ext uri="{BB962C8B-B14F-4D97-AF65-F5344CB8AC3E}">
        <p14:creationId xmlns:p14="http://schemas.microsoft.com/office/powerpoint/2010/main" val="29060006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803B-596B-4BDC-B240-BF1E958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//mission overview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0259B-C36D-48D3-B487-9255ED1EA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5032375"/>
          </a:xfrm>
        </p:spPr>
        <p:txBody>
          <a:bodyPr>
            <a:normAutofit/>
          </a:bodyPr>
          <a:lstStyle/>
          <a:p>
            <a:r>
              <a:rPr lang="en-CA" sz="3600" dirty="0"/>
              <a:t>use dope tech</a:t>
            </a:r>
          </a:p>
          <a:p>
            <a:r>
              <a:rPr lang="en-CA" sz="3600" dirty="0"/>
              <a:t>provisioning</a:t>
            </a:r>
          </a:p>
          <a:p>
            <a:pPr lvl="1"/>
            <a:r>
              <a:rPr lang="en-CA" sz="3200" dirty="0"/>
              <a:t>Leveraging Terraform and/or Ansible tooling;</a:t>
            </a:r>
          </a:p>
          <a:p>
            <a:pPr lvl="1"/>
            <a:r>
              <a:rPr lang="en-CA" sz="3200" dirty="0"/>
              <a:t>Automate the deployment of a compute environment</a:t>
            </a:r>
          </a:p>
          <a:p>
            <a:r>
              <a:rPr lang="en-CA" sz="3600" dirty="0"/>
              <a:t>deployment</a:t>
            </a:r>
          </a:p>
          <a:p>
            <a:pPr lvl="1"/>
            <a:r>
              <a:rPr lang="en-CA" sz="3200" dirty="0"/>
              <a:t>Automate the deployment of a containerized app</a:t>
            </a:r>
          </a:p>
          <a:p>
            <a:pPr lvl="1"/>
            <a:r>
              <a:rPr lang="en-CA" sz="3200" dirty="0"/>
              <a:t>Demo</a:t>
            </a:r>
          </a:p>
          <a:p>
            <a:pPr lvl="1"/>
            <a:r>
              <a:rPr lang="en-CA" sz="3200" dirty="0"/>
              <a:t>Make it repeatable</a:t>
            </a:r>
          </a:p>
          <a:p>
            <a:pPr lvl="1"/>
            <a:r>
              <a:rPr lang="en-CA" sz="3200" dirty="0"/>
              <a:t>Present your tech</a:t>
            </a:r>
          </a:p>
        </p:txBody>
      </p:sp>
    </p:spTree>
    <p:extLst>
      <p:ext uri="{BB962C8B-B14F-4D97-AF65-F5344CB8AC3E}">
        <p14:creationId xmlns:p14="http://schemas.microsoft.com/office/powerpoint/2010/main" val="42217082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4AF8DB1-DF1D-4AC8-B1F7-CE9C947325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5047490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803B-596B-4BDC-B240-BF1E958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//demo &amp; stumbling blocks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8F43A21-208A-4154-AD29-FA34D97F01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233" y="2010118"/>
            <a:ext cx="5784314" cy="385621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2154894-100C-4538-A903-8387B15372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6454" y="2010118"/>
            <a:ext cx="5784315" cy="3856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9714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D803B-596B-4BDC-B240-BF1E958631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//debriefing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30259B-C36D-48D3-B487-9255ED1EA4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40233"/>
            <a:ext cx="6526427" cy="77753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CA" sz="4400" dirty="0"/>
              <a:t>Thank you for your time!</a:t>
            </a:r>
          </a:p>
        </p:txBody>
      </p:sp>
    </p:spTree>
    <p:extLst>
      <p:ext uri="{BB962C8B-B14F-4D97-AF65-F5344CB8AC3E}">
        <p14:creationId xmlns:p14="http://schemas.microsoft.com/office/powerpoint/2010/main" val="30069294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65</Words>
  <Application>Microsoft Office PowerPoint</Application>
  <PresentationFormat>Widescreen</PresentationFormat>
  <Paragraphs>18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expedition_one </vt:lpstr>
      <vt:lpstr>//mission overview</vt:lpstr>
      <vt:lpstr>PowerPoint Presentation</vt:lpstr>
      <vt:lpstr>//demo &amp; stumbling blocks</vt:lpstr>
      <vt:lpstr>//debriefing</vt:lpstr>
      <vt:lpstr> expedition_one over and out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Marek Anderson</dc:creator>
  <cp:lastModifiedBy>Marek Anderson</cp:lastModifiedBy>
  <cp:revision>9</cp:revision>
  <dcterms:created xsi:type="dcterms:W3CDTF">2019-06-24T23:30:44Z</dcterms:created>
  <dcterms:modified xsi:type="dcterms:W3CDTF">2019-06-25T01:25:33Z</dcterms:modified>
</cp:coreProperties>
</file>